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9"/>
  </p:notesMasterIdLst>
  <p:sldIdLst>
    <p:sldId id="265" r:id="rId2"/>
    <p:sldId id="276" r:id="rId3"/>
    <p:sldId id="277" r:id="rId4"/>
    <p:sldId id="278" r:id="rId5"/>
    <p:sldId id="280" r:id="rId6"/>
    <p:sldId id="281" r:id="rId7"/>
    <p:sldId id="275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ker, Kendra L" initials="BK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4554"/>
    <a:srgbClr val="7D7B7D"/>
    <a:srgbClr val="00467F"/>
    <a:srgbClr val="94A545"/>
    <a:srgbClr val="CC4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91" autoAdjust="0"/>
    <p:restoredTop sz="72173" autoAdjust="0"/>
  </p:normalViewPr>
  <p:slideViewPr>
    <p:cSldViewPr snapToGrid="0">
      <p:cViewPr varScale="1">
        <p:scale>
          <a:sx n="113" d="100"/>
          <a:sy n="113" d="100"/>
        </p:scale>
        <p:origin x="34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DB2F0-809C-134C-925F-566299F81A41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7F5E-1248-0D41-AA81-B50EA45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6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CA7D5E-8745-1846-81FD-26AD914C4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42" y="6070065"/>
            <a:ext cx="4294980" cy="63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F5406E-B8C1-4040-993A-BC0B09586385}"/>
              </a:ext>
            </a:extLst>
          </p:cNvPr>
          <p:cNvSpPr/>
          <p:nvPr userDrawn="1"/>
        </p:nvSpPr>
        <p:spPr>
          <a:xfrm>
            <a:off x="0" y="1245235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916" y="180752"/>
            <a:ext cx="7772400" cy="1278771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33816"/>
            <a:ext cx="6858000" cy="633046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1F719E8-F0D6-0140-882E-E096AABE372B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171D9-93DD-CF44-897C-0ED739E8FF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1465" y="6070066"/>
            <a:ext cx="2281328" cy="6342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0568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275"/>
            <a:ext cx="7886700" cy="409139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25ACBBD-7A11-5845-8F86-EEB0E13F754D}"/>
              </a:ext>
            </a:extLst>
          </p:cNvPr>
          <p:cNvSpPr/>
          <p:nvPr userDrawn="1"/>
        </p:nvSpPr>
        <p:spPr>
          <a:xfrm>
            <a:off x="0" y="1245235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72F4F300-BDD6-744B-B0AD-CF3B2FFB5542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1E045-280A-BA49-BA0D-BFDCEA158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6" y="6213130"/>
            <a:ext cx="1156949" cy="3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98AA2-C42C-D942-ADFE-A94197A58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2" y="410748"/>
            <a:ext cx="7886700" cy="2628901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33258EBB-2246-2543-B80B-A1C6443E51CA}"/>
              </a:ext>
            </a:extLst>
          </p:cNvPr>
          <p:cNvSpPr/>
          <p:nvPr userDrawn="1"/>
        </p:nvSpPr>
        <p:spPr>
          <a:xfrm>
            <a:off x="0" y="1245235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D0E2C03-72DB-454D-85BA-EDC8F10B3147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220" y="4182257"/>
            <a:ext cx="4224182" cy="267574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702" y="3142319"/>
            <a:ext cx="7886700" cy="103993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92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1622"/>
            <a:ext cx="7628197" cy="755951"/>
          </a:xfrm>
        </p:spPr>
        <p:txBody>
          <a:bodyPr anchor="b"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75A1965-418B-9043-A847-7C14A86499D1}"/>
              </a:ext>
            </a:extLst>
          </p:cNvPr>
          <p:cNvSpPr/>
          <p:nvPr userDrawn="1"/>
        </p:nvSpPr>
        <p:spPr>
          <a:xfrm>
            <a:off x="5896" y="1245236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B4F5B-EADE-EA44-BB34-1F4110195ED7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44CC5-2015-AB4B-9010-C7ABAC770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5" y="318077"/>
            <a:ext cx="4265246" cy="62986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44A2387-68A8-E344-B87C-FAE7E7A627B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887" y="2001187"/>
            <a:ext cx="7886700" cy="2878111"/>
          </a:xfrm>
        </p:spPr>
        <p:txBody>
          <a:bodyPr/>
          <a:lstStyle>
            <a:lvl1pPr marL="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ED928D7-26C9-3A4B-B53A-52000153929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609474" y="6108515"/>
            <a:ext cx="3901113" cy="5958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35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14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C46D76D-0697-DF4E-B7DB-1709D7EB77D9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530628-C27C-994D-9F4B-8E3EC3454FB2}"/>
              </a:ext>
            </a:extLst>
          </p:cNvPr>
          <p:cNvSpPr/>
          <p:nvPr userDrawn="1"/>
        </p:nvSpPr>
        <p:spPr>
          <a:xfrm>
            <a:off x="5896" y="1245236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147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F9D129-C78A-704E-A374-1C31B6D130A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9474" y="6108515"/>
            <a:ext cx="3901113" cy="59580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0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925" y="524656"/>
            <a:ext cx="7911055" cy="11565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AF0C2A5-96A4-5642-B32C-D2B5DC963239}"/>
              </a:ext>
            </a:extLst>
          </p:cNvPr>
          <p:cNvSpPr/>
          <p:nvPr userDrawn="1"/>
        </p:nvSpPr>
        <p:spPr>
          <a:xfrm flipH="1">
            <a:off x="-5898" y="641528"/>
            <a:ext cx="827293" cy="441299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D0C9A630-8116-5A4D-9FDA-548F13957760}"/>
              </a:ext>
            </a:extLst>
          </p:cNvPr>
          <p:cNvSpPr/>
          <p:nvPr userDrawn="1"/>
        </p:nvSpPr>
        <p:spPr>
          <a:xfrm>
            <a:off x="0" y="0"/>
            <a:ext cx="1762943" cy="1082827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3FEFC9-EDE3-6F4B-B2A8-A92AAB896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395" y="2055917"/>
            <a:ext cx="36094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1E25026A-0C93-E040-9C15-B6D59ACB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395" y="2879829"/>
            <a:ext cx="360941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EE1F238-CEEA-8A44-AE0D-8285F2626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5615" y="205591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DBEBA944-93FA-2B4A-8284-DB7191E64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5615" y="2879829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A0726A-FA22-5047-973C-9FA7A3EA3B41}"/>
              </a:ext>
            </a:extLst>
          </p:cNvPr>
          <p:cNvSpPr/>
          <p:nvPr userDrawn="1"/>
        </p:nvSpPr>
        <p:spPr>
          <a:xfrm>
            <a:off x="131241" y="2307945"/>
            <a:ext cx="624670" cy="624670"/>
          </a:xfrm>
          <a:prstGeom prst="ellipse">
            <a:avLst/>
          </a:prstGeom>
          <a:solidFill>
            <a:srgbClr val="5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9CC706-88E1-4147-98D1-F6DDFBAEA85E}"/>
              </a:ext>
            </a:extLst>
          </p:cNvPr>
          <p:cNvSpPr/>
          <p:nvPr userDrawn="1"/>
        </p:nvSpPr>
        <p:spPr>
          <a:xfrm>
            <a:off x="4319997" y="2307945"/>
            <a:ext cx="624670" cy="624670"/>
          </a:xfrm>
          <a:prstGeom prst="ellipse">
            <a:avLst/>
          </a:prstGeom>
          <a:solidFill>
            <a:srgbClr val="5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05" y="3618677"/>
            <a:ext cx="7381625" cy="9518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FB6DE-AF77-104C-B312-A44115FBD5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14201" r="-64" b="-7561"/>
          <a:stretch/>
        </p:blipFill>
        <p:spPr>
          <a:xfrm>
            <a:off x="0" y="0"/>
            <a:ext cx="9144000" cy="3794177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EBF8AE1C-74D5-8C49-8CD8-4188A9096853}"/>
              </a:ext>
            </a:extLst>
          </p:cNvPr>
          <p:cNvSpPr/>
          <p:nvPr userDrawn="1"/>
        </p:nvSpPr>
        <p:spPr>
          <a:xfrm>
            <a:off x="0" y="1245235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2DF8526-3CFD-804C-AAE1-BB3E54FAC6E6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7E1C11-D249-7948-9347-934C8F072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3" y="6027089"/>
            <a:ext cx="4586003" cy="6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0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E75A1965-418B-9043-A847-7C14A86499D1}"/>
              </a:ext>
            </a:extLst>
          </p:cNvPr>
          <p:cNvSpPr/>
          <p:nvPr userDrawn="1"/>
        </p:nvSpPr>
        <p:spPr>
          <a:xfrm>
            <a:off x="5896" y="1245236"/>
            <a:ext cx="9138104" cy="5612765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FB4F5B-EADE-EA44-BB34-1F4110195ED7}"/>
              </a:ext>
            </a:extLst>
          </p:cNvPr>
          <p:cNvSpPr/>
          <p:nvPr userDrawn="1"/>
        </p:nvSpPr>
        <p:spPr>
          <a:xfrm flipH="1">
            <a:off x="-1" y="4570552"/>
            <a:ext cx="4288221" cy="2287448"/>
          </a:xfrm>
          <a:custGeom>
            <a:avLst/>
            <a:gdLst>
              <a:gd name="connsiteX0" fmla="*/ 0 w 8910083"/>
              <a:gd name="connsiteY0" fmla="*/ 0 h 2275367"/>
              <a:gd name="connsiteX1" fmla="*/ 8910083 w 8910083"/>
              <a:gd name="connsiteY1" fmla="*/ 0 h 2275367"/>
              <a:gd name="connsiteX2" fmla="*/ 8910083 w 8910083"/>
              <a:gd name="connsiteY2" fmla="*/ 2275367 h 2275367"/>
              <a:gd name="connsiteX3" fmla="*/ 0 w 8910083"/>
              <a:gd name="connsiteY3" fmla="*/ 2275367 h 2275367"/>
              <a:gd name="connsiteX4" fmla="*/ 0 w 8910083"/>
              <a:gd name="connsiteY4" fmla="*/ 0 h 2275367"/>
              <a:gd name="connsiteX0" fmla="*/ 0 w 8929334"/>
              <a:gd name="connsiteY0" fmla="*/ 0 h 3757658"/>
              <a:gd name="connsiteX1" fmla="*/ 8910083 w 8929334"/>
              <a:gd name="connsiteY1" fmla="*/ 0 h 3757658"/>
              <a:gd name="connsiteX2" fmla="*/ 8929334 w 8929334"/>
              <a:gd name="connsiteY2" fmla="*/ 3757658 h 3757658"/>
              <a:gd name="connsiteX3" fmla="*/ 0 w 8929334"/>
              <a:gd name="connsiteY3" fmla="*/ 2275367 h 3757658"/>
              <a:gd name="connsiteX4" fmla="*/ 0 w 8929334"/>
              <a:gd name="connsiteY4" fmla="*/ 0 h 3757658"/>
              <a:gd name="connsiteX0" fmla="*/ 0 w 8929334"/>
              <a:gd name="connsiteY0" fmla="*/ 0 h 6876243"/>
              <a:gd name="connsiteX1" fmla="*/ 8910083 w 8929334"/>
              <a:gd name="connsiteY1" fmla="*/ 0 h 6876243"/>
              <a:gd name="connsiteX2" fmla="*/ 8929334 w 8929334"/>
              <a:gd name="connsiteY2" fmla="*/ 3757658 h 6876243"/>
              <a:gd name="connsiteX3" fmla="*/ 2088682 w 8929334"/>
              <a:gd name="connsiteY3" fmla="*/ 6876243 h 6876243"/>
              <a:gd name="connsiteX4" fmla="*/ 0 w 8929334"/>
              <a:gd name="connsiteY4" fmla="*/ 0 h 6876243"/>
              <a:gd name="connsiteX0" fmla="*/ 0 w 8977460"/>
              <a:gd name="connsiteY0" fmla="*/ 4427621 h 6876243"/>
              <a:gd name="connsiteX1" fmla="*/ 8958209 w 8977460"/>
              <a:gd name="connsiteY1" fmla="*/ 0 h 6876243"/>
              <a:gd name="connsiteX2" fmla="*/ 8977460 w 8977460"/>
              <a:gd name="connsiteY2" fmla="*/ 3757658 h 6876243"/>
              <a:gd name="connsiteX3" fmla="*/ 2136808 w 8977460"/>
              <a:gd name="connsiteY3" fmla="*/ 6876243 h 6876243"/>
              <a:gd name="connsiteX4" fmla="*/ 0 w 8977460"/>
              <a:gd name="connsiteY4" fmla="*/ 4427621 h 6876243"/>
              <a:gd name="connsiteX0" fmla="*/ 1 w 8977461"/>
              <a:gd name="connsiteY0" fmla="*/ 4427621 h 6876243"/>
              <a:gd name="connsiteX1" fmla="*/ 8958210 w 8977461"/>
              <a:gd name="connsiteY1" fmla="*/ 0 h 6876243"/>
              <a:gd name="connsiteX2" fmla="*/ 8977461 w 8977461"/>
              <a:gd name="connsiteY2" fmla="*/ 3757658 h 6876243"/>
              <a:gd name="connsiteX3" fmla="*/ 0 w 8977461"/>
              <a:gd name="connsiteY3" fmla="*/ 6876243 h 6876243"/>
              <a:gd name="connsiteX4" fmla="*/ 1 w 8977461"/>
              <a:gd name="connsiteY4" fmla="*/ 4427621 h 6876243"/>
              <a:gd name="connsiteX0" fmla="*/ 1 w 8977461"/>
              <a:gd name="connsiteY0" fmla="*/ 3522846 h 5971468"/>
              <a:gd name="connsiteX1" fmla="*/ 8958210 w 8977461"/>
              <a:gd name="connsiteY1" fmla="*/ 0 h 5971468"/>
              <a:gd name="connsiteX2" fmla="*/ 8977461 w 8977461"/>
              <a:gd name="connsiteY2" fmla="*/ 2852883 h 5971468"/>
              <a:gd name="connsiteX3" fmla="*/ 0 w 8977461"/>
              <a:gd name="connsiteY3" fmla="*/ 5971468 h 5971468"/>
              <a:gd name="connsiteX4" fmla="*/ 1 w 8977461"/>
              <a:gd name="connsiteY4" fmla="*/ 3522846 h 5971468"/>
              <a:gd name="connsiteX0" fmla="*/ 1 w 8977461"/>
              <a:gd name="connsiteY0" fmla="*/ 3373376 h 5821998"/>
              <a:gd name="connsiteX1" fmla="*/ 8958210 w 8977461"/>
              <a:gd name="connsiteY1" fmla="*/ 0 h 5821998"/>
              <a:gd name="connsiteX2" fmla="*/ 8977461 w 8977461"/>
              <a:gd name="connsiteY2" fmla="*/ 2703413 h 5821998"/>
              <a:gd name="connsiteX3" fmla="*/ 0 w 8977461"/>
              <a:gd name="connsiteY3" fmla="*/ 5821998 h 5821998"/>
              <a:gd name="connsiteX4" fmla="*/ 1 w 8977461"/>
              <a:gd name="connsiteY4" fmla="*/ 3373376 h 5821998"/>
              <a:gd name="connsiteX0" fmla="*/ 1 w 8977461"/>
              <a:gd name="connsiteY0" fmla="*/ 3188738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188738 h 5637360"/>
              <a:gd name="connsiteX0" fmla="*/ 1 w 8977461"/>
              <a:gd name="connsiteY0" fmla="*/ 3347000 h 5637360"/>
              <a:gd name="connsiteX1" fmla="*/ 8958210 w 8977461"/>
              <a:gd name="connsiteY1" fmla="*/ 0 h 5637360"/>
              <a:gd name="connsiteX2" fmla="*/ 8977461 w 8977461"/>
              <a:gd name="connsiteY2" fmla="*/ 2518775 h 5637360"/>
              <a:gd name="connsiteX3" fmla="*/ 0 w 8977461"/>
              <a:gd name="connsiteY3" fmla="*/ 5637360 h 5637360"/>
              <a:gd name="connsiteX4" fmla="*/ 1 w 8977461"/>
              <a:gd name="connsiteY4" fmla="*/ 3347000 h 5637360"/>
              <a:gd name="connsiteX0" fmla="*/ 1 w 8983148"/>
              <a:gd name="connsiteY0" fmla="*/ 3340629 h 5630989"/>
              <a:gd name="connsiteX1" fmla="*/ 8983148 w 8983148"/>
              <a:gd name="connsiteY1" fmla="*/ 0 h 5630989"/>
              <a:gd name="connsiteX2" fmla="*/ 8977461 w 8983148"/>
              <a:gd name="connsiteY2" fmla="*/ 2512404 h 5630989"/>
              <a:gd name="connsiteX3" fmla="*/ 0 w 8983148"/>
              <a:gd name="connsiteY3" fmla="*/ 5630989 h 5630989"/>
              <a:gd name="connsiteX4" fmla="*/ 1 w 8983148"/>
              <a:gd name="connsiteY4" fmla="*/ 3340629 h 56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3148" h="5630989">
                <a:moveTo>
                  <a:pt x="1" y="3340629"/>
                </a:moveTo>
                <a:lnTo>
                  <a:pt x="8983148" y="0"/>
                </a:lnTo>
                <a:cubicBezTo>
                  <a:pt x="8981252" y="837468"/>
                  <a:pt x="8979357" y="1674936"/>
                  <a:pt x="8977461" y="2512404"/>
                </a:cubicBezTo>
                <a:lnTo>
                  <a:pt x="0" y="5630989"/>
                </a:lnTo>
                <a:cubicBezTo>
                  <a:pt x="0" y="4814782"/>
                  <a:pt x="1" y="4156836"/>
                  <a:pt x="1" y="3340629"/>
                </a:cubicBezTo>
                <a:close/>
              </a:path>
            </a:pathLst>
          </a:custGeom>
          <a:solidFill>
            <a:srgbClr val="5F455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8CF64-BF0E-D342-AE7B-773E2375177B}"/>
              </a:ext>
            </a:extLst>
          </p:cNvPr>
          <p:cNvSpPr/>
          <p:nvPr userDrawn="1"/>
        </p:nvSpPr>
        <p:spPr>
          <a:xfrm>
            <a:off x="4288220" y="4287187"/>
            <a:ext cx="4855780" cy="2570813"/>
          </a:xfrm>
          <a:prstGeom prst="rect">
            <a:avLst/>
          </a:prstGeom>
          <a:solidFill>
            <a:srgbClr val="5F4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44CC5-2015-AB4B-9010-C7ABAC770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0" y="403818"/>
            <a:ext cx="4845828" cy="715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0C38B9-B43F-E84C-8019-A94D0F859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6" y="6213130"/>
            <a:ext cx="1156949" cy="3894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E2E997-0DA2-1B44-B389-3065F387FF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1" t="24183" b="50155"/>
          <a:stretch/>
        </p:blipFill>
        <p:spPr>
          <a:xfrm>
            <a:off x="4751460" y="6142477"/>
            <a:ext cx="729762" cy="6431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3CF106-4F01-9F4A-9623-13597723CB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0" t="50472" r="39600" b="23866"/>
          <a:stretch/>
        </p:blipFill>
        <p:spPr>
          <a:xfrm>
            <a:off x="4751460" y="5584424"/>
            <a:ext cx="729762" cy="6431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064BA6-E420-BB46-A71D-689293906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25573" r="78707" b="48765"/>
          <a:stretch/>
        </p:blipFill>
        <p:spPr>
          <a:xfrm>
            <a:off x="4751460" y="4992754"/>
            <a:ext cx="729762" cy="64313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89CEF-2243-2B42-B109-DD1C2E03DD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3950" y="1374872"/>
            <a:ext cx="8070436" cy="235426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95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5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95" r:id="rId3"/>
    <p:sldLayoutId id="2147483684" r:id="rId4"/>
    <p:sldLayoutId id="2147483685" r:id="rId5"/>
    <p:sldLayoutId id="2147483687" r:id="rId6"/>
    <p:sldLayoutId id="2147483686" r:id="rId7"/>
    <p:sldLayoutId id="214748369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423F-233B-E544-B900-D3E948207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37103-85A5-DF42-AD3D-EF98372B2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1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41744-08D7-9D4E-A17D-3FDD88A0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E24A-3B0F-6B4A-8F13-2F8E5266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ADDEAD-4556-6C47-86E1-50F2D8C25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687012-73C9-A64C-9153-F884A092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4FD0-240D-9243-B880-02E4DCED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18C7-9E7C-4C4F-B06B-E01272E5D4A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97940-550F-6140-9495-42BE84BC4C6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D76CCA-95CE-3847-931C-17AD22F3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C32F0-D5C3-7B47-BFA8-0A844A87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262434-330A-A040-BBE0-1D2FE2BF27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324A7E-6687-BB4B-8205-4312E1BB6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85E0E8-3B75-5D40-9D0F-CC9EFB93E8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68E76-1ED5-2143-A322-741AB47FAB8B}"/>
              </a:ext>
            </a:extLst>
          </p:cNvPr>
          <p:cNvSpPr txBox="1"/>
          <p:nvPr/>
        </p:nvSpPr>
        <p:spPr>
          <a:xfrm>
            <a:off x="273319" y="2435614"/>
            <a:ext cx="35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C8FD18-7518-BD46-AD99-C319F452DDA7}"/>
              </a:ext>
            </a:extLst>
          </p:cNvPr>
          <p:cNvSpPr txBox="1"/>
          <p:nvPr/>
        </p:nvSpPr>
        <p:spPr>
          <a:xfrm>
            <a:off x="4483532" y="2435614"/>
            <a:ext cx="35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62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3665-A775-EA4C-8D93-5C2D535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3303A-57F0-C84E-A90A-8D791B763DF1}"/>
              </a:ext>
            </a:extLst>
          </p:cNvPr>
          <p:cNvSpPr txBox="1">
            <a:spLocks/>
          </p:cNvSpPr>
          <p:nvPr/>
        </p:nvSpPr>
        <p:spPr>
          <a:xfrm>
            <a:off x="4752652" y="4527031"/>
            <a:ext cx="2665163" cy="4422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CONNECT WITH US</a:t>
            </a:r>
          </a:p>
        </p:txBody>
      </p:sp>
    </p:spTree>
    <p:extLst>
      <p:ext uri="{BB962C8B-B14F-4D97-AF65-F5344CB8AC3E}">
        <p14:creationId xmlns:p14="http://schemas.microsoft.com/office/powerpoint/2010/main" val="2889437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DESIGN_ID_OFFICE THEME" val="ZDFfUi83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6586</TotalTime>
  <Words>5</Words>
  <Application>Microsoft Macintosh PowerPoint</Application>
  <PresentationFormat>On-screen Show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UMKC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Kendra L</dc:creator>
  <cp:lastModifiedBy>Giuliano, Molly</cp:lastModifiedBy>
  <cp:revision>81</cp:revision>
  <cp:lastPrinted>2019-01-31T16:24:05Z</cp:lastPrinted>
  <dcterms:created xsi:type="dcterms:W3CDTF">2017-10-19T14:29:41Z</dcterms:created>
  <dcterms:modified xsi:type="dcterms:W3CDTF">2021-09-01T12:59:16Z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6C20144C-0AD0-4CE7-9B12-88696D45CBD6</vt:lpwstr>
  </property>
  <property fmtid="{D5CDD505-2E9C-101B-9397-08002B2CF9AE}" pid="3" name="ArticulatePath">
    <vt:lpwstr>508_compliant_basic_slides_mg</vt:lpwstr>
  </property>
</Properties>
</file>